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</p:sldIdLst>
  <p:sldSz cx="9144000" cy="6858000" type="letter"/>
  <p:notesSz cx="7013575" cy="9299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CD5E"/>
    <a:srgbClr val="CEA02A"/>
    <a:srgbClr val="016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45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4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51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23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9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9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38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16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8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0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27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995F41-E0F2-624F-A56F-A888106E99F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CF223C-44C6-E14C-B7EF-DB72A297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5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F144F549-B23B-B29E-1141-0CE36E8DB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52" y="35567"/>
            <a:ext cx="8842849" cy="68331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DF87C6-01C5-4D1C-DE55-870D3F465ACD}"/>
              </a:ext>
            </a:extLst>
          </p:cNvPr>
          <p:cNvSpPr/>
          <p:nvPr/>
        </p:nvSpPr>
        <p:spPr>
          <a:xfrm>
            <a:off x="6186541" y="1615563"/>
            <a:ext cx="2295665" cy="4038185"/>
          </a:xfrm>
          <a:prstGeom prst="rect">
            <a:avLst/>
          </a:prstGeom>
          <a:solidFill>
            <a:schemeClr val="bg1">
              <a:alpha val="7920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A09EA-FC20-9DF0-2036-DC3459390237}"/>
              </a:ext>
            </a:extLst>
          </p:cNvPr>
          <p:cNvSpPr txBox="1"/>
          <p:nvPr/>
        </p:nvSpPr>
        <p:spPr>
          <a:xfrm>
            <a:off x="6208639" y="1615563"/>
            <a:ext cx="617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rgbClr val="016F91"/>
                </a:solidFill>
              </a:rPr>
              <a:t>WHO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B2D414-B81C-CEA0-66FC-0E81419F8FFE}"/>
              </a:ext>
            </a:extLst>
          </p:cNvPr>
          <p:cNvSpPr txBox="1"/>
          <p:nvPr/>
        </p:nvSpPr>
        <p:spPr>
          <a:xfrm>
            <a:off x="6208639" y="2498874"/>
            <a:ext cx="677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16F91"/>
                </a:solidFill>
              </a:rPr>
              <a:t>WHAT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9862FB-9562-CD3D-3ACE-BACAF485DE67}"/>
              </a:ext>
            </a:extLst>
          </p:cNvPr>
          <p:cNvSpPr txBox="1"/>
          <p:nvPr/>
        </p:nvSpPr>
        <p:spPr>
          <a:xfrm>
            <a:off x="6169526" y="3022702"/>
            <a:ext cx="716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b="1" dirty="0">
              <a:solidFill>
                <a:srgbClr val="016F91"/>
              </a:solidFill>
            </a:endParaRPr>
          </a:p>
          <a:p>
            <a:r>
              <a:rPr lang="en-US" sz="1400" b="1" dirty="0">
                <a:solidFill>
                  <a:srgbClr val="016F91"/>
                </a:solidFill>
              </a:rPr>
              <a:t>WHEN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B862CA-32CA-630A-BC99-86A8D2EDCD52}"/>
              </a:ext>
            </a:extLst>
          </p:cNvPr>
          <p:cNvSpPr txBox="1"/>
          <p:nvPr/>
        </p:nvSpPr>
        <p:spPr>
          <a:xfrm>
            <a:off x="6143959" y="3971513"/>
            <a:ext cx="238082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16F91"/>
                </a:solidFill>
              </a:rPr>
              <a:t>WHERE</a:t>
            </a:r>
          </a:p>
          <a:p>
            <a:endParaRPr lang="en-US" sz="1600" b="1" dirty="0">
              <a:solidFill>
                <a:srgbClr val="016F91"/>
              </a:solidFill>
            </a:endParaRPr>
          </a:p>
          <a:p>
            <a:r>
              <a:rPr lang="en-US" sz="1200" b="1" dirty="0"/>
              <a:t>Hanwell Place</a:t>
            </a:r>
          </a:p>
          <a:p>
            <a:r>
              <a:rPr lang="en-US" sz="1200" b="1" dirty="0"/>
              <a:t>5 Nature Park Dr. </a:t>
            </a:r>
          </a:p>
          <a:p>
            <a:r>
              <a:rPr lang="en-US" sz="1200" b="1" dirty="0"/>
              <a:t>Hanwell, NB</a:t>
            </a:r>
          </a:p>
          <a:p>
            <a:r>
              <a:rPr lang="en-US" sz="1200" b="1" dirty="0"/>
              <a:t>To register, call: 506-460-1177 </a:t>
            </a:r>
          </a:p>
          <a:p>
            <a:r>
              <a:rPr lang="en-US" sz="1200" b="1" dirty="0"/>
              <a:t>Or email: administration@hanwell.nb.ca</a:t>
            </a:r>
          </a:p>
          <a:p>
            <a:endParaRPr lang="en-US" sz="1600" b="1" dirty="0">
              <a:solidFill>
                <a:srgbClr val="016F91"/>
              </a:solidFill>
            </a:endParaRPr>
          </a:p>
          <a:p>
            <a:endParaRPr lang="en-US" sz="1600" b="1" dirty="0">
              <a:solidFill>
                <a:srgbClr val="016F9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EA2513-585A-4D98-8E20-F210B2D8F121}"/>
              </a:ext>
            </a:extLst>
          </p:cNvPr>
          <p:cNvSpPr txBox="1"/>
          <p:nvPr/>
        </p:nvSpPr>
        <p:spPr>
          <a:xfrm>
            <a:off x="6208639" y="1823553"/>
            <a:ext cx="2189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Family/friend caregivers of seniors and seniors who wish to age at home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C0249C-BF9B-A335-0B00-78B99ECF883C}"/>
              </a:ext>
            </a:extLst>
          </p:cNvPr>
          <p:cNvSpPr txBox="1"/>
          <p:nvPr/>
        </p:nvSpPr>
        <p:spPr>
          <a:xfrm>
            <a:off x="6169526" y="2841326"/>
            <a:ext cx="231518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FREE Senior Care Navigation</a:t>
            </a:r>
          </a:p>
          <a:p>
            <a:r>
              <a:rPr lang="en-US" sz="1200" b="1" dirty="0"/>
              <a:t>Information Session</a:t>
            </a:r>
          </a:p>
          <a:p>
            <a:endParaRPr lang="en-US" sz="2000" b="1" dirty="0"/>
          </a:p>
          <a:p>
            <a:r>
              <a:rPr lang="en-US" sz="1200" b="1" dirty="0"/>
              <a:t>Mon. November 9</a:t>
            </a:r>
            <a:r>
              <a:rPr lang="en-US" sz="1200" b="1" baseline="30000" dirty="0"/>
              <a:t>th</a:t>
            </a:r>
            <a:r>
              <a:rPr lang="en-US" sz="1200" b="1" dirty="0"/>
              <a:t>, 2026</a:t>
            </a:r>
          </a:p>
          <a:p>
            <a:r>
              <a:rPr lang="en-US" sz="1200" b="1" dirty="0"/>
              <a:t>10:00-11:30 AM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BA09C7-93E0-6922-E742-73C43B27A1E2}"/>
              </a:ext>
            </a:extLst>
          </p:cNvPr>
          <p:cNvSpPr/>
          <p:nvPr/>
        </p:nvSpPr>
        <p:spPr>
          <a:xfrm>
            <a:off x="4860661" y="6336049"/>
            <a:ext cx="2651760" cy="414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000" dirty="0">
                <a:solidFill>
                  <a:schemeClr val="tx1"/>
                </a:solidFill>
              </a:rPr>
              <a:t>For more information, call: 504-464-3150 </a:t>
            </a:r>
          </a:p>
          <a:p>
            <a:r>
              <a:rPr lang="en-CA" sz="1000" dirty="0">
                <a:solidFill>
                  <a:schemeClr val="tx1"/>
                </a:solidFill>
              </a:rPr>
              <a:t>or email: Sonya.Ducey@nbcc.ca</a:t>
            </a:r>
            <a:endParaRPr lang="en-CA" sz="1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B3E64D-E0E9-7D6C-8D54-9ADDE1A500C1}"/>
              </a:ext>
            </a:extLst>
          </p:cNvPr>
          <p:cNvSpPr/>
          <p:nvPr/>
        </p:nvSpPr>
        <p:spPr>
          <a:xfrm>
            <a:off x="4882896" y="5815584"/>
            <a:ext cx="730548" cy="265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477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A3024420C1DE498AF41F052B5D2B9A" ma:contentTypeVersion="19" ma:contentTypeDescription="Create a new document." ma:contentTypeScope="" ma:versionID="4f765e9ba585c51474abe178ab9eb310">
  <xsd:schema xmlns:xsd="http://www.w3.org/2001/XMLSchema" xmlns:xs="http://www.w3.org/2001/XMLSchema" xmlns:p="http://schemas.microsoft.com/office/2006/metadata/properties" xmlns:ns2="f3cd97fc-f255-416a-beae-94c5e06bbb66" xmlns:ns3="988a1a90-2be0-4957-9844-caa4a2b728cd" targetNamespace="http://schemas.microsoft.com/office/2006/metadata/properties" ma:root="true" ma:fieldsID="eada04f9704499048ed3af921dfa06da" ns2:_="" ns3:_="">
    <xsd:import namespace="f3cd97fc-f255-416a-beae-94c5e06bbb66"/>
    <xsd:import namespace="988a1a90-2be0-4957-9844-caa4a2b728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cd97fc-f255-416a-beae-94c5e06bbb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d91a205-9828-4cf2-8380-75a900a68c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8a1a90-2be0-4957-9844-caa4a2b728c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9d0102d-8a13-49d4-8df8-32f91e9ba4df}" ma:internalName="TaxCatchAll" ma:showField="CatchAllData" ma:web="988a1a90-2be0-4957-9844-caa4a2b728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cd97fc-f255-416a-beae-94c5e06bbb66">
      <Terms xmlns="http://schemas.microsoft.com/office/infopath/2007/PartnerControls"/>
    </lcf76f155ced4ddcb4097134ff3c332f>
    <TaxCatchAll xmlns="988a1a90-2be0-4957-9844-caa4a2b728cd" xsi:nil="true"/>
  </documentManagement>
</p:properties>
</file>

<file path=customXml/itemProps1.xml><?xml version="1.0" encoding="utf-8"?>
<ds:datastoreItem xmlns:ds="http://schemas.openxmlformats.org/officeDocument/2006/customXml" ds:itemID="{7828DE8D-E9B9-47E5-9C7E-62EE902E2969}">
  <ds:schemaRefs>
    <ds:schemaRef ds:uri="988a1a90-2be0-4957-9844-caa4a2b728cd"/>
    <ds:schemaRef ds:uri="f3cd97fc-f255-416a-beae-94c5e06bbb6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1867BFC-FEB4-4A0E-9DC6-6504AF2761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78492E-4D96-4CA6-9041-4E6345D12798}">
  <ds:schemaRefs>
    <ds:schemaRef ds:uri="f3cd97fc-f255-416a-beae-94c5e06bbb66"/>
    <ds:schemaRef ds:uri="http://purl.org/dc/terms/"/>
    <ds:schemaRef ds:uri="http://purl.org/dc/dcmitype/"/>
    <ds:schemaRef ds:uri="http://schemas.microsoft.com/office/2006/metadata/properties"/>
    <ds:schemaRef ds:uri="988a1a90-2be0-4957-9844-caa4a2b728cd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427</TotalTime>
  <Words>75</Words>
  <Application>Microsoft Office PowerPoint</Application>
  <PresentationFormat>Letter Paper (8.5x11 in)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Goldie, Gillian (NBCC)</dc:creator>
  <cp:lastModifiedBy>Miriam Ropheka</cp:lastModifiedBy>
  <cp:revision>9</cp:revision>
  <cp:lastPrinted>2026-10-23T19:30:54Z</cp:lastPrinted>
  <dcterms:created xsi:type="dcterms:W3CDTF">2025-08-18T11:51:41Z</dcterms:created>
  <dcterms:modified xsi:type="dcterms:W3CDTF">2026-10-23T19:38:46Z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0x010100BEA3024420C1DE498AF41F052B5D2B9A</vt:lpwstr>
  </property>
  <property fmtid="{D5CDD505-2E9C-101B-9397-08002B2CF9AE}" pid="3" name="MediaServiceImageTags">
    <vt:lpwstr/>
  </property>
</Properties>
</file>